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B8CAE31-5AB5-4F68-97BA-F191CBB95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22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4FD0369-E673-4F75-8ADA-D4C40B4FB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86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D0F2E1-6683-426A-8E24-A9EE6857AE0D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9F069C6-4E65-4C20-9A5A-477FB965F48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7214801-EBE2-424B-A5FB-B9861C4A33F0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132586E-CFE2-4A82-AFAF-9260543CF24C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28801A-B32E-4766-9FE5-703EEEF1C6D7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69361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507F8C3-2809-43F2-8056-A54BBB551BDE}" type="datetimeFigureOut">
              <a:rPr lang="en-US"/>
              <a:pPr>
                <a:defRPr/>
              </a:pPr>
              <a:t>7/31/2017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AF5F65A-DA8B-4BF3-8BE2-5460F81BE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20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29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3100" b="1" dirty="0">
                <a:latin typeface="Arial Narrow" pitchFamily="34" charset="0"/>
                <a:ea typeface="新細明體" pitchFamily="18" charset="-120"/>
              </a:rPr>
              <a:t>H025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沒有血</a:t>
            </a:r>
            <a:r>
              <a:rPr lang="zh-TW" altLang="en-US" sz="2400" dirty="0"/>
              <a:t>，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沒有壇</a:t>
            </a:r>
            <a:br>
              <a:rPr lang="zh-TW" altLang="en-US" sz="29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NO BLOOD, NO ALTAR NOW (1/5)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31995"/>
            <a:ext cx="9144000" cy="401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沒有血，沒有壇，祭祀已成過去；</a:t>
            </a:r>
          </a:p>
          <a:p>
            <a:pPr algn="ctr">
              <a:lnSpc>
                <a:spcPct val="95000"/>
              </a:lnSpc>
            </a:pPr>
            <a:r>
              <a:rPr lang="en-US" altLang="zh-TW" sz="2800" dirty="0"/>
              <a:t>No blood, no altar now, the sacrifice is over!</a:t>
            </a:r>
          </a:p>
          <a:p>
            <a:pPr algn="ctr">
              <a:lnSpc>
                <a:spcPct val="95000"/>
              </a:lnSpc>
            </a:pPr>
            <a:r>
              <a:rPr lang="zh-TW" altLang="en-US" dirty="0"/>
              <a:t>沒有煙冒，沒有火燃</a:t>
            </a:r>
            <a:r>
              <a:rPr lang="en-US" altLang="zh-TW" dirty="0"/>
              <a:t>，</a:t>
            </a:r>
            <a:r>
              <a:rPr lang="zh-TW" altLang="en-US" dirty="0"/>
              <a:t>犧牲再無必需。</a:t>
            </a:r>
          </a:p>
          <a:p>
            <a:pPr algn="ctr">
              <a:lnSpc>
                <a:spcPct val="95000"/>
              </a:lnSpc>
            </a:pPr>
            <a:r>
              <a:rPr lang="en-US" altLang="zh-TW" sz="2800" dirty="0"/>
              <a:t>No flame, no smoke ascends on high,</a:t>
            </a:r>
          </a:p>
          <a:p>
            <a:pPr algn="ctr">
              <a:lnSpc>
                <a:spcPct val="95000"/>
              </a:lnSpc>
            </a:pPr>
            <a:r>
              <a:rPr lang="en-US" altLang="zh-TW" sz="2800" dirty="0"/>
              <a:t>The Lamb is slain no more,</a:t>
            </a:r>
          </a:p>
          <a:p>
            <a:pPr algn="ctr">
              <a:lnSpc>
                <a:spcPct val="95000"/>
              </a:lnSpc>
            </a:pPr>
            <a:r>
              <a:rPr lang="zh-TW" altLang="en-US" dirty="0"/>
              <a:t>更美的血流自更貴的脈；</a:t>
            </a:r>
          </a:p>
          <a:p>
            <a:pPr algn="ctr">
              <a:lnSpc>
                <a:spcPct val="95000"/>
              </a:lnSpc>
            </a:pPr>
            <a:r>
              <a:rPr lang="en-US" altLang="zh-TW" sz="2800" dirty="0"/>
              <a:t>But richer blood has flowed from nobler veins,</a:t>
            </a:r>
          </a:p>
          <a:p>
            <a:pPr algn="ctr">
              <a:lnSpc>
                <a:spcPct val="95000"/>
              </a:lnSpc>
            </a:pPr>
            <a:r>
              <a:rPr lang="zh-TW" altLang="en-US" dirty="0"/>
              <a:t>洗淨人的污穢，清償人的罪債。</a:t>
            </a:r>
          </a:p>
          <a:p>
            <a:pPr algn="ctr">
              <a:lnSpc>
                <a:spcPct val="95000"/>
              </a:lnSpc>
            </a:pPr>
            <a:r>
              <a:rPr lang="en-US" altLang="zh-TW" sz="2800" dirty="0"/>
              <a:t>To purge the soul from guilt, and cleanse the reddest stains.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3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神，我們感謝祢，為祢兒子的血，</a:t>
            </a:r>
          </a:p>
          <a:p>
            <a:pPr algn="ctr"/>
            <a:r>
              <a:rPr lang="en-US" altLang="zh-TW" sz="2800" dirty="0"/>
              <a:t>We thank Thee for the blood, the blood of Christ, Thy Son:</a:t>
            </a:r>
          </a:p>
          <a:p>
            <a:pPr algn="ctr"/>
            <a:r>
              <a:rPr lang="zh-TW" altLang="en-US" dirty="0"/>
              <a:t>靠它我們被稱為義，靠它我們得捷。</a:t>
            </a:r>
          </a:p>
          <a:p>
            <a:pPr algn="ctr"/>
            <a:r>
              <a:rPr lang="en-US" altLang="zh-TW" sz="2800" dirty="0"/>
              <a:t>The blood by which our peace is made, our victory is won:</a:t>
            </a:r>
          </a:p>
          <a:p>
            <a:pPr algn="ctr"/>
            <a:r>
              <a:rPr lang="zh-TW" altLang="en-US" dirty="0"/>
              <a:t>大勝地獄、死亡、黑暗勢力；</a:t>
            </a:r>
          </a:p>
          <a:p>
            <a:pPr algn="ctr"/>
            <a:r>
              <a:rPr lang="en-US" altLang="zh-TW" sz="2800" dirty="0"/>
              <a:t>Great victory over hell, and sin, and woe,</a:t>
            </a:r>
          </a:p>
          <a:p>
            <a:pPr algn="ctr"/>
            <a:r>
              <a:rPr lang="zh-TW" altLang="en-US" dirty="0"/>
              <a:t>毋需兩次爭戰，不留一個仇敵。</a:t>
            </a:r>
          </a:p>
          <a:p>
            <a:pPr algn="ctr"/>
            <a:r>
              <a:rPr lang="en-US" altLang="zh-TW" sz="2800" dirty="0"/>
              <a:t>That needs no second fight, and leaves no second foe.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神，我們感謝祢，因有天來恩典；</a:t>
            </a:r>
          </a:p>
          <a:p>
            <a:pPr algn="ctr"/>
            <a:r>
              <a:rPr lang="en-US" altLang="zh-TW" sz="2800" dirty="0"/>
              <a:t>We thank Thee for the grace, descending from above,</a:t>
            </a:r>
          </a:p>
          <a:p>
            <a:pPr algn="ctr"/>
            <a:r>
              <a:rPr lang="zh-TW" altLang="en-US" dirty="0"/>
              <a:t>漫過我們最闊不義，赦免最深罪愆。</a:t>
            </a:r>
          </a:p>
          <a:p>
            <a:pPr algn="ctr"/>
            <a:r>
              <a:rPr lang="en-US" altLang="zh-TW" sz="2800" dirty="0"/>
              <a:t>That overflows our wildest guilt, </a:t>
            </a:r>
            <a:r>
              <a:rPr lang="en-US" altLang="zh-TW" sz="2800" dirty="0" err="1"/>
              <a:t>th</a:t>
            </a:r>
            <a:r>
              <a:rPr lang="en-US" altLang="zh-TW" sz="2800" dirty="0"/>
              <a:t>’ eternal Father’s love.</a:t>
            </a:r>
          </a:p>
          <a:p>
            <a:pPr algn="ctr"/>
            <a:r>
              <a:rPr lang="zh-TW" altLang="en-US" dirty="0"/>
              <a:t>我們要讚美祢所有的愛，</a:t>
            </a:r>
          </a:p>
          <a:p>
            <a:pPr algn="ctr"/>
            <a:r>
              <a:rPr lang="en-US" altLang="zh-TW" sz="2800" dirty="0"/>
              <a:t>Love of the Father’s everlasting Son,</a:t>
            </a:r>
          </a:p>
          <a:p>
            <a:pPr algn="ctr"/>
            <a:r>
              <a:rPr lang="zh-TW" altLang="en-US" dirty="0"/>
              <a:t>像祢榮耀、權柄、能力，存到萬代。</a:t>
            </a:r>
          </a:p>
          <a:p>
            <a:pPr algn="ctr"/>
            <a:r>
              <a:rPr lang="en-US" altLang="zh-TW" sz="2800" dirty="0"/>
              <a:t>Love of the Holy Ghost, Jehovah, Three in One.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72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神，我們感謝祢，因為盼望堅固；</a:t>
            </a:r>
          </a:p>
          <a:p>
            <a:pPr algn="ctr"/>
            <a:r>
              <a:rPr lang="en-US" altLang="zh-TW" sz="2800" dirty="0"/>
              <a:t>We thank Thee for the hope, so glad, and sure, and clear;</a:t>
            </a:r>
          </a:p>
          <a:p>
            <a:pPr algn="ctr"/>
            <a:r>
              <a:rPr lang="zh-TW" altLang="en-US" dirty="0"/>
              <a:t>下沈的靈藉以再起，直至晨曦顯露。</a:t>
            </a:r>
          </a:p>
          <a:p>
            <a:pPr algn="ctr"/>
            <a:r>
              <a:rPr lang="en-US" altLang="zh-TW" sz="2800" dirty="0"/>
              <a:t>It holds the drooping spirit up till the long dawn appear;</a:t>
            </a:r>
          </a:p>
          <a:p>
            <a:pPr algn="ctr"/>
            <a:r>
              <a:rPr lang="zh-TW" altLang="en-US" dirty="0"/>
              <a:t>有福的盼望，何等的鼓舞；</a:t>
            </a:r>
          </a:p>
          <a:p>
            <a:pPr algn="ctr"/>
            <a:r>
              <a:rPr lang="en-US" altLang="zh-TW" sz="2800" dirty="0"/>
              <a:t>Fair hope! With what a sunshine does it cheer</a:t>
            </a:r>
          </a:p>
          <a:p>
            <a:pPr algn="ctr"/>
            <a:r>
              <a:rPr lang="zh-TW" altLang="en-US" dirty="0"/>
              <a:t>最疲倦的曠野，最艱難的道路。</a:t>
            </a:r>
          </a:p>
          <a:p>
            <a:pPr algn="ctr"/>
            <a:r>
              <a:rPr lang="en-US" altLang="zh-TW" sz="2800" dirty="0"/>
              <a:t>Our roughest path on earth, our dreariest desert here.</a:t>
            </a:r>
          </a:p>
          <a:p>
            <a:pPr eaLnBrk="1" hangingPunct="1">
              <a:lnSpc>
                <a:spcPct val="120000"/>
              </a:lnSpc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507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神，我們感謝祢，為那榮耀之冠，</a:t>
            </a:r>
          </a:p>
          <a:p>
            <a:pPr algn="ctr"/>
            <a:r>
              <a:rPr lang="en-US" altLang="zh-TW" sz="2800" dirty="0"/>
              <a:t>We thank Thee for the crown of glory and of life;</a:t>
            </a:r>
          </a:p>
          <a:p>
            <a:pPr algn="ctr"/>
            <a:r>
              <a:rPr lang="zh-TW" altLang="en-US" dirty="0"/>
              <a:t>並非只有一時美麗，轉眼即已枯殘，</a:t>
            </a:r>
          </a:p>
          <a:p>
            <a:pPr algn="ctr"/>
            <a:r>
              <a:rPr lang="en-US" altLang="zh-TW" sz="2800" dirty="0" err="1"/>
              <a:t>’Tis</a:t>
            </a:r>
            <a:r>
              <a:rPr lang="en-US" altLang="zh-TW" sz="2800" dirty="0"/>
              <a:t> no poor withering wreath of earth,</a:t>
            </a:r>
          </a:p>
          <a:p>
            <a:pPr algn="ctr"/>
            <a:r>
              <a:rPr lang="en-US" altLang="zh-TW" sz="2800" dirty="0"/>
              <a:t>Man’s prize in mortal strife;</a:t>
            </a:r>
          </a:p>
          <a:p>
            <a:pPr algn="ctr"/>
            <a:r>
              <a:rPr lang="zh-TW" altLang="en-US" dirty="0"/>
              <a:t>乃是像寶座不朽到永遠，</a:t>
            </a:r>
          </a:p>
          <a:p>
            <a:pPr algn="ctr"/>
            <a:r>
              <a:rPr lang="en-US" altLang="zh-TW" sz="2800" dirty="0" err="1"/>
              <a:t>’Tis</a:t>
            </a:r>
            <a:r>
              <a:rPr lang="en-US" altLang="zh-TW" sz="2800" dirty="0"/>
              <a:t> incorruptible as is the throne,</a:t>
            </a:r>
          </a:p>
          <a:p>
            <a:pPr algn="ctr"/>
            <a:r>
              <a:rPr lang="zh-TW" altLang="en-US" dirty="0"/>
              <a:t>樂哉，能向寶座投下所有冠冕。</a:t>
            </a:r>
          </a:p>
          <a:p>
            <a:pPr algn="ctr"/>
            <a:r>
              <a:rPr lang="en-US" altLang="zh-TW" sz="2800" dirty="0"/>
              <a:t>The kingdom of our God and His incarnate Son. 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2758</TotalTime>
  <Words>498</Words>
  <Application>Microsoft Office PowerPoint</Application>
  <PresentationFormat>On-screen Show (16:9)</PresentationFormat>
  <Paragraphs>52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H025  沒有血，沒有壇 NO BLOOD, NO ALTAR NOW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H025 沒有血, 沒有壇NO BLOOD, NO ALTAR NOW</dc:title>
  <dc:subject>Hymnary 聖徒詩歌</dc:subject>
  <dc:creator>Horatius Bonar</dc:creator>
  <cp:lastModifiedBy>Timothy Liang</cp:lastModifiedBy>
  <cp:revision>62</cp:revision>
  <dcterms:created xsi:type="dcterms:W3CDTF">2001-04-19T19:07:54Z</dcterms:created>
  <dcterms:modified xsi:type="dcterms:W3CDTF">2017-07-31T22:42:41Z</dcterms:modified>
</cp:coreProperties>
</file>